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1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775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474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4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9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99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177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005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4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697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07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D153312-A242-478A-A2DC-F3B21FA8B0A9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69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172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00B050"/>
                </a:solidFill>
              </a:rPr>
              <a:t>Nombre</a:t>
            </a:r>
            <a:r>
              <a:rPr lang="en-US" b="1" dirty="0" smtClean="0">
                <a:solidFill>
                  <a:srgbClr val="00B050"/>
                </a:solidFill>
              </a:rPr>
              <a:t>: 					</a:t>
            </a:r>
            <a:r>
              <a:rPr lang="en-US" b="1" dirty="0" err="1" smtClean="0">
                <a:solidFill>
                  <a:srgbClr val="00B050"/>
                </a:solidFill>
              </a:rPr>
              <a:t>Fecha</a:t>
            </a:r>
            <a:r>
              <a:rPr lang="en-US" b="1" dirty="0" smtClean="0">
                <a:solidFill>
                  <a:srgbClr val="00B050"/>
                </a:solidFill>
              </a:rPr>
              <a:t>: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00B050"/>
                </a:solidFill>
              </a:rPr>
              <a:t>Actividad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Inicial</a:t>
            </a:r>
            <a:r>
              <a:rPr lang="en-US" b="1" dirty="0" smtClean="0">
                <a:solidFill>
                  <a:srgbClr val="00B050"/>
                </a:solidFill>
              </a:rPr>
              <a:t>, Prop. </a:t>
            </a:r>
            <a:r>
              <a:rPr lang="en-US" b="1" smtClean="0">
                <a:solidFill>
                  <a:srgbClr val="00B050"/>
                </a:solidFill>
              </a:rPr>
              <a:t>23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B</a:t>
            </a:r>
            <a:r>
              <a:rPr lang="en-US" b="1" dirty="0" smtClean="0">
                <a:solidFill>
                  <a:srgbClr val="00B050"/>
                </a:solidFill>
              </a:rPr>
              <a:t>.  </a:t>
            </a:r>
            <a:r>
              <a:rPr lang="en-US" dirty="0" smtClean="0"/>
              <a:t>Write 2 ORIGINAL SPANISH SENTENCES with each verb in the PRESENT TENSE. </a:t>
            </a:r>
            <a:r>
              <a:rPr lang="en-US" i="1" dirty="0" smtClean="0"/>
              <a:t>(make sure that the verb is </a:t>
            </a:r>
            <a:r>
              <a:rPr lang="en-US" i="1" u="sng" dirty="0" smtClean="0"/>
              <a:t>conjugated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Mirar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Estudiar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Pagar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buscar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levantar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56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534400" cy="57150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III-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</a:t>
            </a:r>
            <a:r>
              <a:rPr lang="es-ES_tradnl" altLang="en-US" dirty="0" err="1" smtClean="0"/>
              <a:t>answer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about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yourself</a:t>
            </a:r>
            <a:r>
              <a:rPr lang="es-ES_tradnl" altLang="en-US" dirty="0" smtClean="0"/>
              <a:t> and a </a:t>
            </a:r>
            <a:r>
              <a:rPr lang="es-ES_tradnl" altLang="en-US" dirty="0" err="1" smtClean="0"/>
              <a:t>friend</a:t>
            </a:r>
            <a:r>
              <a:rPr lang="es-ES_tradnl" altLang="en-US" dirty="0" smtClean="0"/>
              <a:t>. </a:t>
            </a:r>
            <a:r>
              <a:rPr lang="es-ES_tradnl" altLang="en-US" dirty="0" err="1" smtClean="0"/>
              <a:t>Remember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use </a:t>
            </a:r>
            <a:r>
              <a:rPr lang="es-ES_tradnl" altLang="en-US" b="1" dirty="0" smtClean="0"/>
              <a:t>nosotros</a:t>
            </a:r>
            <a:endParaRPr lang="es-ES_tradnl" altLang="en-US" dirty="0"/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¿Estudian ustedes geografía?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¿Toman ustedes cuatro o cinco cursos?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¿Navegan ustedes la red?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¿Buscan ustedes información en la red?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¿Toman ustedes muchos exámenes?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¿Sacan ustedes notas buenas o malas?</a:t>
            </a:r>
          </a:p>
          <a:p>
            <a:pPr marL="533400" indent="-533400">
              <a:lnSpc>
                <a:spcPct val="150000"/>
              </a:lnSpc>
              <a:buFont typeface="Wingdings" pitchFamily="2" charset="2"/>
              <a:buAutoNum type="arabicPeriod"/>
            </a:pP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9214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57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</cp:revision>
  <dcterms:created xsi:type="dcterms:W3CDTF">2013-11-18T18:10:27Z</dcterms:created>
  <dcterms:modified xsi:type="dcterms:W3CDTF">2013-11-18T18:11:43Z</dcterms:modified>
</cp:coreProperties>
</file>